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82168"/>
  </p:normalViewPr>
  <p:slideViewPr>
    <p:cSldViewPr>
      <p:cViewPr varScale="1">
        <p:scale>
          <a:sx n="19" d="100"/>
          <a:sy n="19" d="100"/>
        </p:scale>
        <p:origin x="3448" y="384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A76CE8-A904-411D-B2DE-A9FDB83A63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06FB778-5C7A-4169-A91F-EA7B9075891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24997D17-683A-518E-5FA0-CC7888E5718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0FC7A21-F7A1-412F-8715-120982C098D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3F7EE17-43DA-44AA-95A8-10F1FEBAA6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55B3BBB-D2F6-42F5-B7FB-F65CA9C89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805F766-704A-7149-A032-868BE59D6999}" type="slidenum">
              <a:rPr lang="pt-BR" altLang="en-BR"/>
              <a:pPr/>
              <a:t>‹#›</a:t>
            </a:fld>
            <a:endParaRPr lang="pt-BR" altLang="en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14626" y="11836400"/>
            <a:ext cx="30765750" cy="81661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29251" y="21590000"/>
            <a:ext cx="25336500" cy="9736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FB4E0C-A344-D1F1-042E-2BE11BAF1B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F127DD-45B6-CE6C-B620-877493AE75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DE1322-D395-3839-AF7A-C20FF30981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863C8-29E5-BC4C-8FB2-051B2FA7D991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1821074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75F796-E114-C62A-09AF-0AEE8272AC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538CCB-8B49-BBCF-2749-3F3046A821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9161EC-03A8-51D7-11C7-5B949B3F8A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13C9BA-4941-4C46-8430-0A6C48DA2DA7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379487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9088" y="24482427"/>
            <a:ext cx="30765750" cy="75676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59088" y="16148052"/>
            <a:ext cx="30765750" cy="83343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F2374F-3A9F-580A-69B5-82AF003C8B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CBF2BD-C99A-B7BD-48E7-C6B14BFA2D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CC0929-28F2-5BD1-03C3-63A06873B6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1C0F15-3B21-5543-A3BE-BCF110760F04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172921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714626" y="11006138"/>
            <a:ext cx="15306675" cy="2286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8173701" y="11006138"/>
            <a:ext cx="15306675" cy="2286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0582D6-6148-B1C1-A317-4E9C13687C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B0E8CF-F3F4-C1D6-D97B-EBBEB8D27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E6E6A2-5A1A-F42A-6518-BFA7B20897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F7E93D-62BB-8A44-A966-D9C245B6F69B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256618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9750" y="1525588"/>
            <a:ext cx="32575500" cy="635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09751" y="8528052"/>
            <a:ext cx="15992475" cy="3554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809751" y="12082463"/>
            <a:ext cx="15992475" cy="21951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8386426" y="8528052"/>
            <a:ext cx="15998825" cy="3554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8386426" y="12082463"/>
            <a:ext cx="15998825" cy="21951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C8BCBDD-EC94-ACC2-EEB8-6494BA5290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8815D10-33D2-25B8-FA4D-DE67F2D09D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AF194E1-2642-6480-4D56-64FECB8579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7EF733-309A-7C4C-835E-D3189A327070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284275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D4AD86B-9F26-59FC-FDA2-D00946BEF6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1C78EB1-0560-B5D4-0B2C-1D2ED4C9BD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EB65E07-A050-A527-3BCF-1C89405E02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22A890-F723-B040-A7CB-FE19CC92D0D2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235942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E6B7AF3-617C-14CA-DA8E-1F4D97956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723D39C-645C-AA4B-657D-70B9201DAE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6569D78-328F-7031-257A-A2BA22EE23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4E58C8-FCD4-0545-94EB-BA05C647A15B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2471408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9750" y="1517652"/>
            <a:ext cx="11907838" cy="64547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150976" y="1517652"/>
            <a:ext cx="20234275" cy="32516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09750" y="7972425"/>
            <a:ext cx="11907838" cy="2606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B41F25-B688-3B39-4A06-687C901748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D2A510-3B18-18A9-5A78-13CB20FD0C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43722D-8663-47A0-418B-389A6077FA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395A26-8069-1A44-9B39-FC406AC37C1B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2979203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4538" y="26670002"/>
            <a:ext cx="21717000" cy="31480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094538" y="3403600"/>
            <a:ext cx="21717000" cy="2286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094538" y="29818015"/>
            <a:ext cx="21717000" cy="44719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397F62-C88D-2B7E-D0F9-22CDCD75D5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A8A9B1-19D3-4A87-A54C-875E6A19DA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9FDCC3-B1F3-4557-663C-DD24C12F41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2D2DB-832B-064B-9904-8700A377EA28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406792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F5B70C-F0FD-6512-408D-0584DED152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ADF48E-A2FC-8D1F-D9BB-8CCDE8D5EC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0D6070-3C17-EB28-04D9-0D33D5CB7B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78392A-6085-5A46-8639-10C2D0F51F05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925188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5788939" y="3386138"/>
            <a:ext cx="7691437" cy="30480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714626" y="3386138"/>
            <a:ext cx="22921913" cy="30480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A29DC4-C993-B714-8988-C7350F7B30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89BDF2-0FA0-AB49-A0BD-5FAA0B83E1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FAD0D5-5B74-BED3-F2DD-EE96E52BCB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2B752D-B41B-674A-93AB-48B3ABB6AA82}" type="slidenum">
              <a:rPr lang="pt-BR" altLang="en-BR"/>
              <a:pPr/>
              <a:t>‹#›</a:t>
            </a:fld>
            <a:endParaRPr lang="pt-BR" altLang="en-BR"/>
          </a:p>
        </p:txBody>
      </p:sp>
    </p:spTree>
    <p:extLst>
      <p:ext uri="{BB962C8B-B14F-4D97-AF65-F5344CB8AC3E}">
        <p14:creationId xmlns:p14="http://schemas.microsoft.com/office/powerpoint/2010/main" val="326613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CB859D-FBE0-D17A-0AE1-A3931DEC75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430463" y="3840163"/>
            <a:ext cx="27543125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3656" tIns="206828" rIns="413656" bIns="2068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4ED4A7E-0DAE-6CD8-EA13-438B1A1DF4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430463" y="12480925"/>
            <a:ext cx="27543125" cy="259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3656" tIns="206828" rIns="413656" bIns="206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8F57A0D-B4E4-4CEF-88A2-342E670E517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0463" y="39365238"/>
            <a:ext cx="6750050" cy="2881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/>
          <a:lstStyle>
            <a:lvl1pPr eaLnBrk="1" hangingPunct="1">
              <a:defRPr sz="6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FF55677-4F7E-429C-AA59-9F4D91E42E4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39365238"/>
            <a:ext cx="10261600" cy="2881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/>
          <a:lstStyle>
            <a:lvl1pPr algn="ctr" eaLnBrk="1" hangingPunct="1">
              <a:defRPr sz="6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D1F72F9-5310-451B-8FA0-E72A226D86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3538" y="39365238"/>
            <a:ext cx="6750050" cy="2881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300"/>
            </a:lvl1pPr>
          </a:lstStyle>
          <a:p>
            <a:fld id="{ADE7F7B7-B387-5045-9CE1-DD13AC07C75B}" type="slidenum">
              <a:rPr lang="pt-BR" altLang="en-BR"/>
              <a:pPr/>
              <a:t>‹#›</a:t>
            </a:fld>
            <a:endParaRPr lang="pt-BR" altLang="en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137025" rtl="0" eaLnBrk="1" fontAlgn="base" hangingPunct="1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37025" rtl="0" eaLnBrk="1" fontAlgn="base" hangingPunct="1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2pPr>
      <a:lvl3pPr algn="ctr" defTabSz="4137025" rtl="0" eaLnBrk="1" fontAlgn="base" hangingPunct="1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3pPr>
      <a:lvl4pPr algn="ctr" defTabSz="4137025" rtl="0" eaLnBrk="1" fontAlgn="base" hangingPunct="1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4pPr>
      <a:lvl5pPr algn="ctr" defTabSz="4137025" rtl="0" eaLnBrk="1" fontAlgn="base" hangingPunct="1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5pPr>
      <a:lvl6pPr marL="457200" algn="ctr" defTabSz="4137025" rtl="0" eaLnBrk="1" fontAlgn="base" hangingPunct="1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6pPr>
      <a:lvl7pPr marL="914400" algn="ctr" defTabSz="4137025" rtl="0" eaLnBrk="1" fontAlgn="base" hangingPunct="1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defTabSz="4137025" rtl="0" eaLnBrk="1" fontAlgn="base" hangingPunct="1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defTabSz="4137025" rtl="0" eaLnBrk="1" fontAlgn="base" hangingPunct="1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1550988" indent="-1550988" algn="l" defTabSz="4137025" rtl="0" eaLnBrk="1" fontAlgn="base" hangingPunct="1">
        <a:spcBef>
          <a:spcPct val="20000"/>
        </a:spcBef>
        <a:spcAft>
          <a:spcPct val="0"/>
        </a:spcAft>
        <a:buChar char="•"/>
        <a:defRPr sz="14500">
          <a:solidFill>
            <a:schemeClr val="tx1"/>
          </a:solidFill>
          <a:latin typeface="+mn-lt"/>
          <a:ea typeface="+mn-ea"/>
          <a:cs typeface="+mn-cs"/>
        </a:defRPr>
      </a:lvl1pPr>
      <a:lvl2pPr marL="3360738" indent="-1292225" algn="l" defTabSz="4137025" rtl="0" eaLnBrk="1" fontAlgn="base" hangingPunct="1">
        <a:spcBef>
          <a:spcPct val="20000"/>
        </a:spcBef>
        <a:spcAft>
          <a:spcPct val="0"/>
        </a:spcAft>
        <a:buChar char="–"/>
        <a:defRPr sz="12700">
          <a:solidFill>
            <a:schemeClr val="tx1"/>
          </a:solidFill>
          <a:latin typeface="+mn-lt"/>
        </a:defRPr>
      </a:lvl2pPr>
      <a:lvl3pPr marL="5170488" indent="-1033463" algn="l" defTabSz="4137025" rtl="0" eaLnBrk="1" fontAlgn="base" hangingPunct="1">
        <a:spcBef>
          <a:spcPct val="20000"/>
        </a:spcBef>
        <a:spcAft>
          <a:spcPct val="0"/>
        </a:spcAft>
        <a:buChar char="•"/>
        <a:defRPr sz="10900">
          <a:solidFill>
            <a:schemeClr val="tx1"/>
          </a:solidFill>
          <a:latin typeface="+mn-lt"/>
        </a:defRPr>
      </a:lvl3pPr>
      <a:lvl4pPr marL="7239000" indent="-1033463" algn="l" defTabSz="4137025" rtl="0" eaLnBrk="1" fontAlgn="base" hangingPunct="1">
        <a:spcBef>
          <a:spcPct val="20000"/>
        </a:spcBef>
        <a:spcAft>
          <a:spcPct val="0"/>
        </a:spcAft>
        <a:buChar char="–"/>
        <a:defRPr sz="9000">
          <a:solidFill>
            <a:schemeClr val="tx1"/>
          </a:solidFill>
          <a:latin typeface="+mn-lt"/>
        </a:defRPr>
      </a:lvl4pPr>
      <a:lvl5pPr marL="9307513" indent="-1035050" algn="l" defTabSz="4137025" rtl="0" eaLnBrk="1" fontAlgn="base" hangingPunct="1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5pPr>
      <a:lvl6pPr marL="9765030" indent="-1035050" algn="l" defTabSz="4137025" rtl="0" eaLnBrk="1" fontAlgn="base" hangingPunct="1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6pPr>
      <a:lvl7pPr marL="10222230" indent="-1035050" algn="l" defTabSz="4137025" rtl="0" eaLnBrk="1" fontAlgn="base" hangingPunct="1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7pPr>
      <a:lvl8pPr marL="10679430" indent="-1035050" algn="l" defTabSz="4137025" rtl="0" eaLnBrk="1" fontAlgn="base" hangingPunct="1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8pPr>
      <a:lvl9pPr marL="11136630" indent="-1035050" algn="l" defTabSz="4137025" rtl="0" eaLnBrk="1" fontAlgn="base" hangingPunct="1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A53C3693-0FDC-47E9-9B15-AA4A31A4ED1E}"/>
              </a:ext>
            </a:extLst>
          </p:cNvPr>
          <p:cNvSpPr txBox="1"/>
          <p:nvPr/>
        </p:nvSpPr>
        <p:spPr>
          <a:xfrm>
            <a:off x="1147763" y="5894388"/>
            <a:ext cx="30110112" cy="22129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65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trabalho Arial, negrito, corpo 72pt, podendo ser reduzido para até corpo 60, caso a quantidade de texto ultrapasse o espaço delimitado</a:t>
            </a:r>
            <a:endParaRPr lang="en-US" sz="6500" dirty="0"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5DDE5909-E880-87A9-CD42-590ED3C51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463" y="8037513"/>
            <a:ext cx="27544712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54" tIns="216027" rIns="432054" bIns="216027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Nomes dos autores: arial, negrito, corpo 40pt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Instituições; unidade acadêmica e endereço eletrônico: arial, regular, corpo 30pt </a:t>
            </a:r>
            <a:endParaRPr lang="en-US" altLang="pt-BR" sz="4000">
              <a:latin typeface="Arial" panose="020B0604020202020204" pitchFamily="34" charset="0"/>
              <a:ea typeface="Geneva" panose="020B0503030404040204" pitchFamily="34" charset="0"/>
              <a:cs typeface="Geneva" panose="020B0503030404040204" pitchFamily="34" charset="0"/>
            </a:endParaRPr>
          </a:p>
        </p:txBody>
      </p:sp>
      <p:sp>
        <p:nvSpPr>
          <p:cNvPr id="3076" name="Subtitle 2">
            <a:extLst>
              <a:ext uri="{FF2B5EF4-FFF2-40B4-BE49-F238E27FC236}">
                <a16:creationId xmlns:a16="http://schemas.microsoft.com/office/drawing/2014/main" id="{EDEB459B-EE12-6EB8-1330-B630F8640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7237075"/>
            <a:ext cx="14400212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METODOLOGIA</a:t>
            </a:r>
            <a:endParaRPr lang="pt-BR" altLang="pt-BR" sz="2400">
              <a:latin typeface="Arial" panose="020B0604020202020204" pitchFamily="34" charset="0"/>
              <a:ea typeface="Geneva" panose="020B0503030404040204" pitchFamily="34" charset="0"/>
              <a:cs typeface="Geneva" panose="020B0503030404040204" pitchFamily="34" charset="0"/>
            </a:endParaRP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Corpo do texto Arial regular tamanho 32pt, podendo ser reduzido para até 24pt, caso a quantidade de texto ultrapasse o espaço delimitado. ...............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endParaRPr lang="pt-BR" altLang="pt-BR" sz="2400">
              <a:latin typeface="Arial" panose="020B0604020202020204" pitchFamily="34" charset="0"/>
              <a:ea typeface="Geneva" panose="020B0503030404040204" pitchFamily="34" charset="0"/>
              <a:cs typeface="Geneva" panose="020B0503030404040204" pitchFamily="34" charset="0"/>
            </a:endParaRPr>
          </a:p>
        </p:txBody>
      </p:sp>
      <p:sp>
        <p:nvSpPr>
          <p:cNvPr id="3077" name="Subtitle 2">
            <a:extLst>
              <a:ext uri="{FF2B5EF4-FFF2-40B4-BE49-F238E27FC236}">
                <a16:creationId xmlns:a16="http://schemas.microsoft.com/office/drawing/2014/main" id="{F08C3C1B-3235-D41A-7063-E223C056B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400" y="31472188"/>
            <a:ext cx="14400213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CONCLUSÃO/CONSIDERAÇÕES FINAIS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>
              <a:latin typeface="Arial" panose="020B0604020202020204" pitchFamily="34" charset="0"/>
              <a:ea typeface="Geneva" panose="020B0503030404040204" pitchFamily="34" charset="0"/>
              <a:cs typeface="Geneva" panose="020B0503030404040204" pitchFamily="34" charset="0"/>
            </a:endParaRPr>
          </a:p>
        </p:txBody>
      </p:sp>
      <p:sp>
        <p:nvSpPr>
          <p:cNvPr id="3078" name="Subtitle 2">
            <a:extLst>
              <a:ext uri="{FF2B5EF4-FFF2-40B4-BE49-F238E27FC236}">
                <a16:creationId xmlns:a16="http://schemas.microsoft.com/office/drawing/2014/main" id="{806915A5-EA82-49C3-5F25-BF811B7EC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57663" y="37376100"/>
            <a:ext cx="1440021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REFERÊNCIAS 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</p:txBody>
      </p:sp>
      <p:sp>
        <p:nvSpPr>
          <p:cNvPr id="3079" name="Subtitle 2">
            <a:extLst>
              <a:ext uri="{FF2B5EF4-FFF2-40B4-BE49-F238E27FC236}">
                <a16:creationId xmlns:a16="http://schemas.microsoft.com/office/drawing/2014/main" id="{5A867257-CD25-BFD8-79BF-6FBEE3439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24606250"/>
            <a:ext cx="14400212" cy="1064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RESULTADOS E DISCUSSÃO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Corpo do texto Arial regular tamanho 32pt, podendo ser reduzido para até 24pt, caso a quantidade de texto ultrapasse o espaço delimitado. ....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>
              <a:latin typeface="Arial" panose="020B0604020202020204" pitchFamily="34" charset="0"/>
              <a:ea typeface="Geneva" panose="020B0503030404040204" pitchFamily="34" charset="0"/>
              <a:cs typeface="Geneva" panose="020B0503030404040204" pitchFamily="34" charset="0"/>
            </a:endParaRPr>
          </a:p>
        </p:txBody>
      </p:sp>
      <p:graphicFrame>
        <p:nvGraphicFramePr>
          <p:cNvPr id="64" name="Table 16">
            <a:extLst>
              <a:ext uri="{FF2B5EF4-FFF2-40B4-BE49-F238E27FC236}">
                <a16:creationId xmlns:a16="http://schemas.microsoft.com/office/drawing/2014/main" id="{9C7ABFF0-578A-4587-BF58-24FD4D1CF53C}"/>
              </a:ext>
            </a:extLst>
          </p:cNvPr>
          <p:cNvGraphicFramePr>
            <a:graphicFrameLocks noGrp="1"/>
          </p:cNvGraphicFramePr>
          <p:nvPr/>
        </p:nvGraphicFramePr>
        <p:xfrm>
          <a:off x="1146175" y="35471100"/>
          <a:ext cx="14317665" cy="46561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63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1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2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4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5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109" name="Chart 15">
            <a:extLst>
              <a:ext uri="{FF2B5EF4-FFF2-40B4-BE49-F238E27FC236}">
                <a16:creationId xmlns:a16="http://schemas.microsoft.com/office/drawing/2014/main" id="{C8A31D8D-3CC2-77D1-A964-8FBEB6D993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9100" y="19329400"/>
          <a:ext cx="14054138" cy="691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4401800" imgH="7086600" progId="Excel.Chart.8">
                  <p:embed/>
                </p:oleObj>
              </mc:Choice>
              <mc:Fallback>
                <p:oleObj r:id="rId3" imgW="14401800" imgH="7086600" progId="Excel.Chart.8">
                  <p:embed/>
                  <p:pic>
                    <p:nvPicPr>
                      <p:cNvPr id="0" name="Char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9100" y="19329400"/>
                        <a:ext cx="14054138" cy="691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0" name="Rectangle 37">
            <a:extLst>
              <a:ext uri="{FF2B5EF4-FFF2-40B4-BE49-F238E27FC236}">
                <a16:creationId xmlns:a16="http://schemas.microsoft.com/office/drawing/2014/main" id="{0DCEC9D1-59FD-5B8D-C065-94A5A24A47D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04913" y="5046663"/>
            <a:ext cx="30052962" cy="50800"/>
          </a:xfrm>
          <a:prstGeom prst="rect">
            <a:avLst/>
          </a:prstGeom>
          <a:solidFill>
            <a:srgbClr val="002B7B"/>
          </a:solidFill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3111" name="Rectangle 37">
            <a:extLst>
              <a:ext uri="{FF2B5EF4-FFF2-40B4-BE49-F238E27FC236}">
                <a16:creationId xmlns:a16="http://schemas.microsoft.com/office/drawing/2014/main" id="{B97D59C5-D408-25B6-E010-9914A304C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825" y="10706100"/>
            <a:ext cx="29960888" cy="46038"/>
          </a:xfrm>
          <a:prstGeom prst="rect">
            <a:avLst/>
          </a:prstGeom>
          <a:solidFill>
            <a:srgbClr val="002B7B"/>
          </a:solidFill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3112" name="Subtitle 2">
            <a:extLst>
              <a:ext uri="{FF2B5EF4-FFF2-40B4-BE49-F238E27FC236}">
                <a16:creationId xmlns:a16="http://schemas.microsoft.com/office/drawing/2014/main" id="{2D0E916C-9D99-6FAB-174E-EE8F26231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1857038"/>
            <a:ext cx="1440021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INTRODUÇÃO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>
              <a:latin typeface="Arial" panose="020B0604020202020204" pitchFamily="34" charset="0"/>
              <a:ea typeface="Geneva" panose="020B0503030404040204" pitchFamily="34" charset="0"/>
              <a:cs typeface="Geneva" panose="020B0503030404040204" pitchFamily="34" charset="0"/>
            </a:endParaRPr>
          </a:p>
        </p:txBody>
      </p:sp>
      <p:graphicFrame>
        <p:nvGraphicFramePr>
          <p:cNvPr id="3113" name="Objeto 10">
            <a:extLst>
              <a:ext uri="{FF2B5EF4-FFF2-40B4-BE49-F238E27FC236}">
                <a16:creationId xmlns:a16="http://schemas.microsoft.com/office/drawing/2014/main" id="{D86DA102-E86A-4DE8-9518-D19C78AF32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97350" y="12069763"/>
          <a:ext cx="14398625" cy="553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9997400" imgH="12230100" progId="Excel.Chart.8">
                  <p:embed/>
                </p:oleObj>
              </mc:Choice>
              <mc:Fallback>
                <p:oleObj r:id="rId5" imgW="29997400" imgH="12230100" progId="Excel.Chart.8">
                  <p:embed/>
                  <p:pic>
                    <p:nvPicPr>
                      <p:cNvPr id="0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7350" y="12069763"/>
                        <a:ext cx="14398625" cy="553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4" name="Caixa de Texto 3">
            <a:extLst>
              <a:ext uri="{FF2B5EF4-FFF2-40B4-BE49-F238E27FC236}">
                <a16:creationId xmlns:a16="http://schemas.microsoft.com/office/drawing/2014/main" id="{D20B644E-4D17-2ABD-A8EB-703F0578C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4025" y="1533525"/>
            <a:ext cx="4957763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n-US" sz="4800"/>
              <a:t>LOGO DA INSTITUIÇÃO DE ORIGEM (OPCIONAL)</a:t>
            </a:r>
          </a:p>
        </p:txBody>
      </p:sp>
      <p:sp>
        <p:nvSpPr>
          <p:cNvPr id="3115" name="CaixaDeTexto 1">
            <a:extLst>
              <a:ext uri="{FF2B5EF4-FFF2-40B4-BE49-F238E27FC236}">
                <a16:creationId xmlns:a16="http://schemas.microsoft.com/office/drawing/2014/main" id="{C4C6EFE8-D452-20E3-E380-EB4708B2A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40347900"/>
            <a:ext cx="426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Tabela 1 -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6" name="CaixaDeTexto 18">
            <a:extLst>
              <a:ext uri="{FF2B5EF4-FFF2-40B4-BE49-F238E27FC236}">
                <a16:creationId xmlns:a16="http://schemas.microsoft.com/office/drawing/2014/main" id="{63A926DD-0CA3-7B80-0C1E-1800F30D7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0213" y="17881600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7" name="CaixaDeTexto 19">
            <a:extLst>
              <a:ext uri="{FF2B5EF4-FFF2-40B4-BE49-F238E27FC236}">
                <a16:creationId xmlns:a16="http://schemas.microsoft.com/office/drawing/2014/main" id="{418A5A40-7C5E-9BFE-F79E-1BA5DD193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57663" y="26246138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Figura 2 -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8" name="Retângulo 2">
            <a:extLst>
              <a:ext uri="{FF2B5EF4-FFF2-40B4-BE49-F238E27FC236}">
                <a16:creationId xmlns:a16="http://schemas.microsoft.com/office/drawing/2014/main" id="{327B0272-8CD8-8671-D531-15806852E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7663" y="27070050"/>
            <a:ext cx="16202025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>
                <a:latin typeface="Arial" panose="020B0604020202020204" pitchFamily="34" charset="0"/>
                <a:ea typeface="Geneva" panose="020B0503030404040204" pitchFamily="34" charset="0"/>
                <a:cs typeface="Geneva" panose="020B0503030404040204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</a:t>
            </a:r>
            <a:endParaRPr lang="pt-BR" altLang="pt-BR"/>
          </a:p>
        </p:txBody>
      </p:sp>
      <p:pic>
        <p:nvPicPr>
          <p:cNvPr id="3" name="Picture 2" descr="A logo for a convention&#10;&#10;AI-generated content may be incorrect.">
            <a:extLst>
              <a:ext uri="{FF2B5EF4-FFF2-40B4-BE49-F238E27FC236}">
                <a16:creationId xmlns:a16="http://schemas.microsoft.com/office/drawing/2014/main" id="{3650FAB0-BBEB-31F2-8684-D31D023213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5825" y="415925"/>
            <a:ext cx="7772400" cy="43719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odelo_Poster  -  Compatibility Mode" id="{1671B34C-7FF8-8044-919E-E1538D560F4D}" vid="{D7C43EFE-1742-5340-9123-7EA663745040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33CCCC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DE2E2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Estrutura padrão</Template>
  <TotalTime>0</TotalTime>
  <Words>287</Words>
  <Application>Microsoft Macintosh PowerPoint</Application>
  <PresentationFormat>Custom</PresentationFormat>
  <Paragraphs>52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Arial</vt:lpstr>
      <vt:lpstr>Calibri</vt:lpstr>
      <vt:lpstr>Times New Roman</vt:lpstr>
      <vt:lpstr>Estrutura padrão</vt:lpstr>
      <vt:lpstr>Excel.Chart.8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Marcus Yu Bin Pai</dc:creator>
  <cp:lastModifiedBy>Marcus Yu Bin Pai</cp:lastModifiedBy>
  <cp:revision>1</cp:revision>
  <dcterms:created xsi:type="dcterms:W3CDTF">2025-11-05T17:46:31Z</dcterms:created>
  <dcterms:modified xsi:type="dcterms:W3CDTF">2025-11-05T17:46:57Z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</Properties>
</file>